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PT Sans Narrow" panose="020B0604020202020204" charset="0"/>
      <p:regular r:id="rId36"/>
      <p:bold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acksona@appublicschools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Year of Personal Reading (2016-17)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Mr. Jackson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#8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Pretty artsy.  Different.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887" y="666750"/>
            <a:ext cx="25622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#9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Found the history of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these artifacts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fascinating.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137" y="195262"/>
            <a:ext cx="313372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#10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Hopefully not the future.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Dystopia pioneer.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987" y="1247775"/>
            <a:ext cx="172402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#11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need to read more from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Wally Lamb.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25" y="1257300"/>
            <a:ext cx="173355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#12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Master of the intricate plot. 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787" y="1143000"/>
            <a:ext cx="18764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#13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Slightly darker dystopia.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Eerily relevant.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562" y="1143000"/>
            <a:ext cx="16668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#14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Made me re-think how I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teach and parent.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725" y="1143000"/>
            <a:ext cx="21145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#15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Impressive writing style.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Answered a lot of questions.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262" y="1143000"/>
            <a:ext cx="18954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#16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Book, One School for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us. Netflix series is watchable,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but diverts from the book.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700" y="1262062"/>
            <a:ext cx="17526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#17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Labored through this one.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Kind of technical for me.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462" y="126206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more description, follow me @12mrjackson.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See many student 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teacher picks at on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Twitter at #aphsreads.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I’m finishing this one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now. Graphic, but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genuine.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Civilianiz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884" y="1343225"/>
            <a:ext cx="2188038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#18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appreciate this more every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time that I read it.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50" y="1257300"/>
            <a:ext cx="16383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#19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Kovic is a compelling story-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teller.  Behind the scenes of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Born on the Fourth of July.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512" y="1257300"/>
            <a:ext cx="170497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#20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 the thesis that I expected.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Video games don’t (usually)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kill you.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475" y="1428750"/>
            <a:ext cx="15430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#21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Wonderful adventure for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kid just trying to take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standardized test.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25" y="1252537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#22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I’ve adapted about 5% of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she espouses. 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that is what she wanted.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37" y="150018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#23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Maybe even better than </a:t>
            </a:r>
          </a:p>
          <a:p>
            <a:pPr lvl="0">
              <a:spcBef>
                <a:spcPts val="0"/>
              </a:spcBef>
              <a:buNone/>
            </a:pPr>
            <a:r>
              <a:rPr lang="en" i="1"/>
              <a:t>Rocket Boys.</a:t>
            </a:r>
            <a:r>
              <a:rPr lang="en"/>
              <a:t>  A must read if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need to know more about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Homer and Coalwood.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25" y="1252537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#24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Title says it all.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987" y="1247775"/>
            <a:ext cx="172402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#25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Tidy conclusion to this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entertaining series by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Stephen King.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25" y="1252537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#26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would recommend to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anyone.  Original paperback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during WWII.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462" y="126206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#27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Intriguing take on dystopian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literature.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462" y="126206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of the best all year.</a:t>
            </a:r>
          </a:p>
          <a:p>
            <a:pPr lvl="0">
              <a:spcBef>
                <a:spcPts val="0"/>
              </a:spcBef>
              <a:buNone/>
            </a:pPr>
            <a:r>
              <a:rPr lang="en" i="1"/>
              <a:t>Friday Night Lights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meets </a:t>
            </a:r>
            <a:r>
              <a:rPr lang="en" i="1"/>
              <a:t>All the Right </a:t>
            </a:r>
          </a:p>
          <a:p>
            <a:pPr lvl="0">
              <a:spcBef>
                <a:spcPts val="0"/>
              </a:spcBef>
              <a:buNone/>
            </a:pPr>
            <a:r>
              <a:rPr lang="en" i="1"/>
              <a:t>Moves.</a:t>
            </a:r>
          </a:p>
        </p:txBody>
      </p:sp>
      <p:pic>
        <p:nvPicPr>
          <p:cNvPr id="81" name="Shape 81" descr="DAJsL7YU0AE3J5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50" y="195262"/>
            <a:ext cx="31623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#28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couldn’t use this at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end of the year?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737" y="1376362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#29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Loved this.  Kind of trashy,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but readable.  A little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disturbing.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700" y="1266825"/>
            <a:ext cx="17526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#30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this kid had grit.  Read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find out why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462" y="1257300"/>
            <a:ext cx="174307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Epilogue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 great journey.  I was able to learn a lot, be entertained, and experience just about every emotion vicariously through these books.  And I checked out most of them from the library.  If you have any questions about the books, or have suggestions for me to read, please contact me @12mrjackson or </a:t>
            </a:r>
            <a:r>
              <a:rPr lang="en" u="sng">
                <a:solidFill>
                  <a:schemeClr val="hlink"/>
                </a:solidFill>
                <a:hlinkClick r:id="rId3"/>
              </a:rPr>
              <a:t>jacksona@appublicschools.com</a:t>
            </a:r>
            <a:r>
              <a:rPr lang="en"/>
              <a:t>.  Happy reading!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Just as funny in print.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675" y="190500"/>
            <a:ext cx="29146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#3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Life-altering.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675" y="923925"/>
            <a:ext cx="21526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#4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Learned more about surfing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than anyone should.  Great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story, though.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987" y="1247775"/>
            <a:ext cx="172402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#5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anyone not like it?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Wow.  What a visionary.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987" y="1243012"/>
            <a:ext cx="172402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#7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change of pace for me.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428750"/>
            <a:ext cx="1981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#6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Long-winded, but worth it.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800" y="1209675"/>
            <a:ext cx="16764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(16:9)</PresentationFormat>
  <Paragraphs>108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PT Sans Narrow</vt:lpstr>
      <vt:lpstr>Open Sans</vt:lpstr>
      <vt:lpstr>Arial</vt:lpstr>
      <vt:lpstr>tropic</vt:lpstr>
      <vt:lpstr>My Year of Personal Reading (2016-17)</vt:lpstr>
      <vt:lpstr>For more description, follow me @12mrjackson. </vt:lpstr>
      <vt:lpstr>#1</vt:lpstr>
      <vt:lpstr>#2</vt:lpstr>
      <vt:lpstr>#3</vt:lpstr>
      <vt:lpstr>#4</vt:lpstr>
      <vt:lpstr>#5</vt:lpstr>
      <vt:lpstr>#7</vt:lpstr>
      <vt:lpstr>#6</vt:lpstr>
      <vt:lpstr>#8</vt:lpstr>
      <vt:lpstr>#9</vt:lpstr>
      <vt:lpstr>#10</vt:lpstr>
      <vt:lpstr>#11</vt:lpstr>
      <vt:lpstr>#12</vt:lpstr>
      <vt:lpstr>#13</vt:lpstr>
      <vt:lpstr>#14</vt:lpstr>
      <vt:lpstr>#15</vt:lpstr>
      <vt:lpstr>#16</vt:lpstr>
      <vt:lpstr>#17</vt:lpstr>
      <vt:lpstr>#18</vt:lpstr>
      <vt:lpstr>#19</vt:lpstr>
      <vt:lpstr>#20</vt:lpstr>
      <vt:lpstr>#21</vt:lpstr>
      <vt:lpstr>#22</vt:lpstr>
      <vt:lpstr>#23</vt:lpstr>
      <vt:lpstr>#24</vt:lpstr>
      <vt:lpstr>#25</vt:lpstr>
      <vt:lpstr>#26</vt:lpstr>
      <vt:lpstr>#27</vt:lpstr>
      <vt:lpstr>#28</vt:lpstr>
      <vt:lpstr>#29</vt:lpstr>
      <vt:lpstr>#30</vt:lpstr>
      <vt:lpstr>Epilogue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Year of Personal Reading (2016-17)</dc:title>
  <dc:creator>Andy</dc:creator>
  <cp:lastModifiedBy>Andy</cp:lastModifiedBy>
  <cp:revision>1</cp:revision>
  <dcterms:modified xsi:type="dcterms:W3CDTF">2017-06-04T20:52:27Z</dcterms:modified>
</cp:coreProperties>
</file>